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0" r:id="rId3"/>
    <p:sldId id="273" r:id="rId4"/>
    <p:sldId id="274" r:id="rId5"/>
    <p:sldId id="275" r:id="rId6"/>
    <p:sldId id="276" r:id="rId7"/>
    <p:sldId id="267" r:id="rId8"/>
    <p:sldId id="257" r:id="rId9"/>
    <p:sldId id="258" r:id="rId10"/>
    <p:sldId id="272" r:id="rId11"/>
    <p:sldId id="287" r:id="rId12"/>
    <p:sldId id="288" r:id="rId13"/>
    <p:sldId id="259" r:id="rId14"/>
    <p:sldId id="262" r:id="rId15"/>
    <p:sldId id="282" r:id="rId16"/>
    <p:sldId id="285" r:id="rId17"/>
    <p:sldId id="283" r:id="rId18"/>
    <p:sldId id="281" r:id="rId19"/>
    <p:sldId id="269" r:id="rId20"/>
    <p:sldId id="284" r:id="rId21"/>
    <p:sldId id="271" r:id="rId22"/>
    <p:sldId id="261" r:id="rId23"/>
    <p:sldId id="264" r:id="rId24"/>
    <p:sldId id="265" r:id="rId25"/>
    <p:sldId id="266" r:id="rId26"/>
    <p:sldId id="263" r:id="rId27"/>
    <p:sldId id="270" r:id="rId28"/>
    <p:sldId id="268" r:id="rId29"/>
    <p:sldId id="278" r:id="rId30"/>
    <p:sldId id="277" r:id="rId31"/>
    <p:sldId id="286" r:id="rId32"/>
    <p:sldId id="279" r:id="rId33"/>
    <p:sldId id="289" r:id="rId34"/>
    <p:sldId id="28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22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C5C5-98A6-7748-8CF6-B1E2958ABD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WRCCDC Black TEAM DEBRIEF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0910C-459F-8B41-8263-973300E433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Congratulations, we </a:t>
            </a:r>
            <a:r>
              <a:rPr lang="en-US" dirty="0" err="1"/>
              <a:t>wON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1678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E3C4-F8B8-9F44-B503-14A1C672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3D311D-DA12-AD4C-8711-320943335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272" y="2249488"/>
            <a:ext cx="4722282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B50A-722B-5745-A9BD-AA6FD3BC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6B4EDF-DF10-0D46-88E8-757010301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431" y="2249488"/>
            <a:ext cx="7159963" cy="3541712"/>
          </a:xfrm>
        </p:spPr>
      </p:pic>
    </p:spTree>
    <p:extLst>
      <p:ext uri="{BB962C8B-B14F-4D97-AF65-F5344CB8AC3E}">
        <p14:creationId xmlns:p14="http://schemas.microsoft.com/office/powerpoint/2010/main" val="52489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860F-2581-8B48-9D2D-BD36B999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 Triassic Land</a:t>
            </a: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76F99FD-9551-BB4C-B0C2-CDB0FA19A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3563" y="2249488"/>
            <a:ext cx="3641700" cy="3541712"/>
          </a:xfrm>
        </p:spPr>
      </p:pic>
    </p:spTree>
    <p:extLst>
      <p:ext uri="{BB962C8B-B14F-4D97-AF65-F5344CB8AC3E}">
        <p14:creationId xmlns:p14="http://schemas.microsoft.com/office/powerpoint/2010/main" val="3435282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8E36-8209-9043-A7D9-31960790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r>
              <a:rPr lang="en-US" dirty="0"/>
              <a:t>Topology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59D92-B5B1-F643-A2FC-DD4813350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3x3 Site to Site VPNs on the first day (full mesh)</a:t>
            </a:r>
          </a:p>
          <a:p>
            <a:r>
              <a:rPr lang="en-US" dirty="0"/>
              <a:t>HBC Moved as part of a “Data Center Migration” in competition</a:t>
            </a:r>
          </a:p>
          <a:p>
            <a:r>
              <a:rPr lang="en-US" dirty="0"/>
              <a:t>Network doing an average of each team doing about 12mbps for the entirety of competition</a:t>
            </a:r>
          </a:p>
          <a:p>
            <a:r>
              <a:rPr lang="en-US" dirty="0"/>
              <a:t>Conditional Trusts on all domain controllers, separate users</a:t>
            </a:r>
          </a:p>
          <a:p>
            <a:r>
              <a:rPr lang="en-US" dirty="0"/>
              <a:t>Skype for Business and Outlook/Exchange functional and used </a:t>
            </a:r>
          </a:p>
        </p:txBody>
      </p:sp>
    </p:spTree>
    <p:extLst>
      <p:ext uri="{BB962C8B-B14F-4D97-AF65-F5344CB8AC3E}">
        <p14:creationId xmlns:p14="http://schemas.microsoft.com/office/powerpoint/2010/main" val="2482433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8E36-8209-9043-A7D9-31960790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dirty="0"/>
              <a:t>Custom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59D92-B5B1-F643-A2FC-DD481335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5894388" cy="3541714"/>
          </a:xfrm>
        </p:spPr>
        <p:txBody>
          <a:bodyPr>
            <a:normAutofit/>
          </a:bodyPr>
          <a:lstStyle/>
          <a:p>
            <a:r>
              <a:rPr lang="en-US" dirty="0"/>
              <a:t>Had a forensics challenge </a:t>
            </a:r>
            <a:br>
              <a:rPr lang="en-US" dirty="0"/>
            </a:br>
            <a:r>
              <a:rPr lang="en-US" dirty="0"/>
              <a:t>in the competition for the first time</a:t>
            </a:r>
          </a:p>
          <a:p>
            <a:r>
              <a:rPr lang="en-US" dirty="0"/>
              <a:t>4 custom written applications </a:t>
            </a:r>
          </a:p>
          <a:p>
            <a:pPr lvl="1"/>
            <a:r>
              <a:rPr lang="en-US" dirty="0"/>
              <a:t>Unified Systems Windows Apps</a:t>
            </a:r>
          </a:p>
          <a:p>
            <a:pPr lvl="1"/>
            <a:r>
              <a:rPr lang="en-US" dirty="0"/>
              <a:t>Park Fence Controller</a:t>
            </a:r>
          </a:p>
          <a:p>
            <a:pPr lvl="1"/>
            <a:r>
              <a:rPr lang="en-US" dirty="0"/>
              <a:t>Park Home Page </a:t>
            </a:r>
          </a:p>
          <a:p>
            <a:pPr lvl="1"/>
            <a:r>
              <a:rPr lang="en-US" dirty="0"/>
              <a:t>Park Sales Site</a:t>
            </a:r>
          </a:p>
          <a:p>
            <a:pPr lvl="1"/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34DFDC-80A7-9449-82E9-5B5B6F955A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420" y="618518"/>
            <a:ext cx="3425199" cy="2337870"/>
          </a:xfrm>
          <a:custGeom>
            <a:avLst/>
            <a:gdLst>
              <a:gd name="connsiteX0" fmla="*/ 166465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337870 h 2337870"/>
              <a:gd name="connsiteX3" fmla="*/ 0 w 3425199"/>
              <a:gd name="connsiteY3" fmla="*/ 2337870 h 2337870"/>
              <a:gd name="connsiteX4" fmla="*/ 0 w 3425199"/>
              <a:gd name="connsiteY4" fmla="*/ 166465 h 2337870"/>
              <a:gd name="connsiteX5" fmla="*/ 166465 w 3425199"/>
              <a:gd name="connsiteY5" fmla="*/ 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5199" h="2337870">
                <a:moveTo>
                  <a:pt x="166465" y="0"/>
                </a:moveTo>
                <a:lnTo>
                  <a:pt x="3425199" y="0"/>
                </a:lnTo>
                <a:lnTo>
                  <a:pt x="3425199" y="2337870"/>
                </a:lnTo>
                <a:lnTo>
                  <a:pt x="0" y="2337870"/>
                </a:lnTo>
                <a:lnTo>
                  <a:pt x="0" y="166465"/>
                </a:lnTo>
                <a:cubicBezTo>
                  <a:pt x="0" y="74529"/>
                  <a:pt x="74529" y="0"/>
                  <a:pt x="166465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C9C4E-EC03-4443-8124-D788EBF132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2419" y="3282697"/>
            <a:ext cx="3425199" cy="2337870"/>
          </a:xfrm>
          <a:custGeom>
            <a:avLst/>
            <a:gdLst>
              <a:gd name="connsiteX0" fmla="*/ 0 w 3425199"/>
              <a:gd name="connsiteY0" fmla="*/ 0 h 2337870"/>
              <a:gd name="connsiteX1" fmla="*/ 3425199 w 3425199"/>
              <a:gd name="connsiteY1" fmla="*/ 0 h 2337870"/>
              <a:gd name="connsiteX2" fmla="*/ 3425199 w 3425199"/>
              <a:gd name="connsiteY2" fmla="*/ 2171405 h 2337870"/>
              <a:gd name="connsiteX3" fmla="*/ 3258734 w 3425199"/>
              <a:gd name="connsiteY3" fmla="*/ 2337870 h 2337870"/>
              <a:gd name="connsiteX4" fmla="*/ 0 w 3425199"/>
              <a:gd name="connsiteY4" fmla="*/ 2337870 h 23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5199" h="2337870">
                <a:moveTo>
                  <a:pt x="0" y="0"/>
                </a:moveTo>
                <a:lnTo>
                  <a:pt x="3425199" y="0"/>
                </a:lnTo>
                <a:lnTo>
                  <a:pt x="3425199" y="2171405"/>
                </a:lnTo>
                <a:cubicBezTo>
                  <a:pt x="3425199" y="2263341"/>
                  <a:pt x="3350670" y="2337870"/>
                  <a:pt x="3258734" y="2337870"/>
                </a:cubicBezTo>
                <a:lnTo>
                  <a:pt x="0" y="2337870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666EC-4C25-344F-8DC4-3DE1CC3F31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3558" y="673100"/>
            <a:ext cx="2057399" cy="49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4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BE4F-DDD7-994C-8296-FE5C105D2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31B602-382F-1B48-8263-80862A7DB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423" y="2249488"/>
            <a:ext cx="6475979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4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5E37-F77B-5640-A735-A1E28379B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4U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CF1C40-EC03-E043-98EF-7F079C60B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668" y="2249488"/>
            <a:ext cx="4811489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66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871D8-A221-BF44-A286-4020BAD07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What is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8D1F2-A02C-D745-93B6-E9CD75054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Certificate Authority</a:t>
            </a:r>
          </a:p>
          <a:p>
            <a:r>
              <a:rPr lang="en-US" dirty="0"/>
              <a:t>Git Repos (With our custom software)</a:t>
            </a:r>
          </a:p>
          <a:p>
            <a:r>
              <a:rPr lang="en-US" dirty="0"/>
              <a:t>Domain Controller (maybe?)</a:t>
            </a:r>
          </a:p>
          <a:p>
            <a:r>
              <a:rPr lang="en-US" dirty="0"/>
              <a:t>Exchange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42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99A073-B715-5048-A216-D8CB99F0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FDD922-C8A1-6E4D-9497-01737BE69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00" y="1537220"/>
            <a:ext cx="5891213" cy="330889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7D971B-117C-1E4C-833F-B2BB41207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4 teams asked for scrubs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forgot flash drives… We didn’t know till 2:30 PM on Saturday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black team suggests a consult… You probably should take us up on the offer.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Center migration was there to help </a:t>
            </a:r>
            <a:r>
              <a:rPr lang="en-US" b="1" dirty="0"/>
              <a:t>you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9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43758-34CD-854E-BC63-309F478B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34DCB-F88D-924E-A1AF-50A604B0B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Coco / The Router Guy</a:t>
            </a:r>
          </a:p>
          <a:p>
            <a:r>
              <a:rPr lang="en-US" dirty="0"/>
              <a:t>Very very sketchy cameras</a:t>
            </a:r>
          </a:p>
          <a:p>
            <a:r>
              <a:rPr lang="en-US" dirty="0"/>
              <a:t>Very good hypervisors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462F5-4647-6B46-A298-654E060CCD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1" y="297069"/>
            <a:ext cx="5558774" cy="3127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6A819-93D9-E243-9F37-CB018FFF3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630" y="3642786"/>
            <a:ext cx="1986908" cy="2815154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7153BFE4-183D-9143-8B84-6FED9717B9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037" y="3819385"/>
            <a:ext cx="3616411" cy="26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3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F4FDE-9C21-D34C-84D7-B73A9826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6D097B68-3DB9-E84F-93FB-F12FD4331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113" y="2255044"/>
            <a:ext cx="3530600" cy="3530600"/>
          </a:xfrm>
        </p:spPr>
      </p:pic>
    </p:spTree>
    <p:extLst>
      <p:ext uri="{BB962C8B-B14F-4D97-AF65-F5344CB8AC3E}">
        <p14:creationId xmlns:p14="http://schemas.microsoft.com/office/powerpoint/2010/main" val="1545814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20DB-C17D-C34D-8492-56085A97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0168D2-DADE-9D48-95D4-164454703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509" y="2249488"/>
            <a:ext cx="7285807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71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81C5-7B02-D143-9C4A-D6F40E2E9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7A75-F2E4-0344-B149-7457AB333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Teams asked us to debug issues without access. Thankfully Red Team provided us with access to the teams</a:t>
            </a:r>
          </a:p>
          <a:p>
            <a:r>
              <a:rPr lang="en-US" dirty="0"/>
              <a:t>Cameras were being monitored, some teams got creative about privacy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E9218-B4A2-0649-AF3B-CFC8512677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09" y="4041423"/>
            <a:ext cx="4359406" cy="2452166"/>
          </a:xfrm>
          <a:prstGeom prst="rect">
            <a:avLst/>
          </a:prstGeom>
        </p:spPr>
      </p:pic>
      <p:pic>
        <p:nvPicPr>
          <p:cNvPr id="6" name="Picture 5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BEF6C3B-1F81-C749-B67D-41801EFBD4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338" y="3927018"/>
            <a:ext cx="3519146" cy="25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71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7C42-917D-CC43-AE38-F0510C81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Systems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567CD7-A76F-144B-93AE-D5FAF9038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55" y="2649087"/>
            <a:ext cx="5270500" cy="2108200"/>
          </a:xfr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0ACA4B-FB27-7943-B1C4-B19B9305D8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7" y="2344287"/>
            <a:ext cx="5765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53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CD78-A156-3045-B574-616773B4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B9BEE661-5796-EC4A-924C-4F706F7F1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741" y="1246592"/>
            <a:ext cx="7658518" cy="4635224"/>
          </a:xfrm>
        </p:spPr>
      </p:pic>
    </p:spTree>
    <p:extLst>
      <p:ext uri="{BB962C8B-B14F-4D97-AF65-F5344CB8AC3E}">
        <p14:creationId xmlns:p14="http://schemas.microsoft.com/office/powerpoint/2010/main" val="3940957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655F6-A84B-454B-BAEB-E405AF64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596CD-356C-6B4C-8ED6-E0A8FE8DC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9ADE4-BD51-684E-A8F1-FA937D52AC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907" y="887268"/>
            <a:ext cx="2860185" cy="508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61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AAD1-9CA9-A647-B664-C98950BE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A8AC5-4A86-FB49-96E3-AA65728D7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C39EA-FAC3-B445-9D33-3C8700C40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775" y="922639"/>
            <a:ext cx="2739272" cy="48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92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98CE-72A4-8C4A-8476-7E60F84B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Team Blues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508DE-8759-344D-A535-FD931874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Teams struggled with default credentials well into the second day</a:t>
            </a:r>
          </a:p>
          <a:p>
            <a:r>
              <a:rPr lang="en-US" dirty="0"/>
              <a:t>Teams struggled with routers</a:t>
            </a:r>
          </a:p>
          <a:p>
            <a:r>
              <a:rPr lang="en-US" dirty="0"/>
              <a:t>Teams not willing to scrub/get consult (hint: usually less of a point loss)</a:t>
            </a:r>
          </a:p>
          <a:p>
            <a:r>
              <a:rPr lang="en-US" dirty="0"/>
              <a:t>Teams struggling with troubleshooting connectivity issues</a:t>
            </a:r>
          </a:p>
          <a:p>
            <a:r>
              <a:rPr lang="en-US" dirty="0"/>
              <a:t>Guest WIFI? </a:t>
            </a:r>
          </a:p>
          <a:p>
            <a:r>
              <a:rPr lang="en-US" dirty="0"/>
              <a:t>Playing Halo while in competition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82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DDAC-7E9B-8C41-B6C5-5EFF8DFB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 to Pi and CISCO TO JUNIPER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33F057-2A0E-7043-826E-928243729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503" y="1693434"/>
            <a:ext cx="2699064" cy="479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75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2654-AD6B-5949-8B83-5A02F762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SSH KEY</a:t>
            </a:r>
          </a:p>
        </p:txBody>
      </p:sp>
      <p:pic>
        <p:nvPicPr>
          <p:cNvPr id="6" name="Content Placeholder 5" descr="A close up of a newspaper&#10;&#10;Description automatically generated">
            <a:extLst>
              <a:ext uri="{FF2B5EF4-FFF2-40B4-BE49-F238E27FC236}">
                <a16:creationId xmlns:a16="http://schemas.microsoft.com/office/drawing/2014/main" id="{562EA0D1-7E34-244D-A75D-EC85AF5B0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662" y="1906622"/>
            <a:ext cx="6585496" cy="35417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C9D598-D626-2D42-85C9-84C6DBD44532}"/>
              </a:ext>
            </a:extLst>
          </p:cNvPr>
          <p:cNvSpPr txBox="1"/>
          <p:nvPr/>
        </p:nvSpPr>
        <p:spPr>
          <a:xfrm>
            <a:off x="3301659" y="5536096"/>
            <a:ext cx="5585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we can still get in, red team can still get in</a:t>
            </a:r>
          </a:p>
        </p:txBody>
      </p:sp>
    </p:spTree>
    <p:extLst>
      <p:ext uri="{BB962C8B-B14F-4D97-AF65-F5344CB8AC3E}">
        <p14:creationId xmlns:p14="http://schemas.microsoft.com/office/powerpoint/2010/main" val="3590749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62D2-611C-4F42-A206-A3E3A3A6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94814-0B01-CC4A-86A2-7EE9930C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B0CD0-AA8F-DD4B-B708-9FE5D0A711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884" y="793181"/>
            <a:ext cx="8051053" cy="54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6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2232-737E-DE48-97BC-633A0C13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Black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731C7-A5CC-7D4B-92CC-DC916EF48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 optimized for your convivence </a:t>
            </a:r>
          </a:p>
          <a:p>
            <a:r>
              <a:rPr lang="en-US" dirty="0"/>
              <a:t>All systems worked</a:t>
            </a:r>
          </a:p>
          <a:p>
            <a:r>
              <a:rPr lang="en-US" dirty="0"/>
              <a:t>Host naming was </a:t>
            </a:r>
            <a:r>
              <a:rPr lang="en-US" dirty="0" err="1"/>
              <a:t>Xena</a:t>
            </a:r>
            <a:r>
              <a:rPr lang="en-US" dirty="0"/>
              <a:t> Warrior Princess </a:t>
            </a:r>
          </a:p>
          <a:p>
            <a:r>
              <a:rPr lang="en-US" dirty="0"/>
              <a:t>Daddy ‘Tops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7A46F-2992-594F-A5D4-1CD155E5C5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837" y="1516449"/>
            <a:ext cx="3206064" cy="427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7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3B7E-EF03-844D-9350-937A0B73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is Key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B56543-BA42-7C48-A339-A9742C51A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095" y="1999554"/>
            <a:ext cx="4973543" cy="2798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D9E6D-57DD-CF46-9C26-75F2ED2574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19" y="1999554"/>
            <a:ext cx="4973544" cy="27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19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8681-D592-664B-8ED6-19F2F8D2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TAQUERIA DE MEXICO</a:t>
            </a:r>
          </a:p>
        </p:txBody>
      </p:sp>
      <p:pic>
        <p:nvPicPr>
          <p:cNvPr id="4" name="20190302_153639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0043AD6A-8647-AC4C-A67A-012F75DD19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400" y="2249488"/>
            <a:ext cx="6296025" cy="3541712"/>
          </a:xfrm>
        </p:spPr>
      </p:pic>
    </p:spTree>
    <p:extLst>
      <p:ext uri="{BB962C8B-B14F-4D97-AF65-F5344CB8AC3E}">
        <p14:creationId xmlns:p14="http://schemas.microsoft.com/office/powerpoint/2010/main" val="299697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D58A1-E33C-C645-9FE6-E210C18A2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from Black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2EC2B-662F-E144-9E2D-A077580C8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Tickets are your friend – two teams submitted issues were tracked and resulted in point changes to their benefit</a:t>
            </a:r>
          </a:p>
          <a:p>
            <a:r>
              <a:rPr lang="en-US" dirty="0"/>
              <a:t>Ask for help quicker!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61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6007-6E57-4E47-B572-D2D440C8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Consultants..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2BD356E-CC71-7F4D-87B9-AA4C0AA15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836" y="2249488"/>
            <a:ext cx="7865153" cy="3541712"/>
          </a:xfrm>
        </p:spPr>
      </p:pic>
    </p:spTree>
    <p:extLst>
      <p:ext uri="{BB962C8B-B14F-4D97-AF65-F5344CB8AC3E}">
        <p14:creationId xmlns:p14="http://schemas.microsoft.com/office/powerpoint/2010/main" val="3878068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9E5CF-4F9A-CA40-B3BF-2B6EBA7D0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here We are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62DD44-B9D2-0D47-BDE5-3976B97D9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209" y="2249488"/>
            <a:ext cx="6340407" cy="3541712"/>
          </a:xfrm>
        </p:spPr>
      </p:pic>
    </p:spTree>
    <p:extLst>
      <p:ext uri="{BB962C8B-B14F-4D97-AF65-F5344CB8AC3E}">
        <p14:creationId xmlns:p14="http://schemas.microsoft.com/office/powerpoint/2010/main" val="13308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7721-BFE2-D744-9D4D-F906A1C7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3839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The Team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D4943FB2-23F1-3C40-B4FC-9D18E5D886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1" y="2459280"/>
            <a:ext cx="4689234" cy="313006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995D0-BA71-0C4C-8020-823A5FCF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900" dirty="0"/>
              <a:t>Like to thank my core black teamers who helped every day to make sure this event happened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Many new black teamers (6 in total!) and always happy to have more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We are not your enemy. We are here to help you.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Huge effort this year to integrate, test, and verify everything by all team members.</a:t>
            </a:r>
          </a:p>
          <a:p>
            <a:pPr>
              <a:lnSpc>
                <a:spcPct val="110000"/>
              </a:lnSpc>
            </a:pPr>
            <a:r>
              <a:rPr lang="en-US" sz="1900" dirty="0"/>
              <a:t>We get paid in chuckles (still)! </a:t>
            </a:r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043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A6A33-81E1-A040-A931-A169DED5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Many Hours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4AA18-D141-7342-AC0A-126F99369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141412" y="2497720"/>
            <a:ext cx="4662140" cy="30478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78429-8F28-6B48-AF1F-8E59CE4D6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479" y="2249487"/>
            <a:ext cx="4844521" cy="3541714"/>
          </a:xfrm>
        </p:spPr>
        <p:txBody>
          <a:bodyPr anchor="ctr">
            <a:normAutofit/>
          </a:bodyPr>
          <a:lstStyle/>
          <a:p>
            <a:r>
              <a:rPr lang="en-US" dirty="0"/>
              <a:t>7AM to 3AM </a:t>
            </a:r>
          </a:p>
          <a:p>
            <a:r>
              <a:rPr lang="en-US" dirty="0"/>
              <a:t>Multiple days of all </a:t>
            </a:r>
            <a:r>
              <a:rPr lang="en-US" dirty="0" err="1"/>
              <a:t>nighters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1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AED2D-479D-C245-82F6-25739BDCB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4730A-0182-DC42-A54D-7957B5DF63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657" y="2581897"/>
            <a:ext cx="4689234" cy="263769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3538-D863-9147-ABE4-E3A9E2C9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BF44-5132-864B-B2D7-8FADC3379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026308-E625-B040-9D41-75BADEDE6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Negatives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6CD62-6D4E-1C46-96A5-B5A17B57D0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Teams struggled with routers </a:t>
            </a:r>
          </a:p>
          <a:p>
            <a:r>
              <a:rPr lang="en-US" dirty="0"/>
              <a:t>Windows Updates, *nix Updates not cached and were most of our bandwidth</a:t>
            </a:r>
          </a:p>
          <a:p>
            <a:r>
              <a:rPr lang="en-US" dirty="0"/>
              <a:t>Could not serenade teams with wonderful music and memes</a:t>
            </a:r>
          </a:p>
          <a:p>
            <a:r>
              <a:rPr lang="en-US" dirty="0"/>
              <a:t>Did not provide teams with access to snapshots (Oops)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A09125F-3CCE-6E4A-815B-955966EB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Positives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23BC2F5-F1F5-284E-84A5-F96B07F6891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First year we have had multiple boxes with 12GB of RAM+ used/required</a:t>
            </a:r>
          </a:p>
          <a:p>
            <a:r>
              <a:rPr lang="en-US" dirty="0"/>
              <a:t>Aged network to perfection for ~6 months</a:t>
            </a:r>
          </a:p>
          <a:p>
            <a:r>
              <a:rPr lang="en-US" dirty="0"/>
              <a:t>Ticket system allows for teams to validate and audit issues</a:t>
            </a:r>
          </a:p>
          <a:p>
            <a:r>
              <a:rPr lang="en-US" dirty="0"/>
              <a:t>Very good performance and connectivity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56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D7788-61CE-6243-B153-F1A0F2F2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70F772-EC40-C94E-B933-B25816BF5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659" y="2249488"/>
            <a:ext cx="5815508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5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D7788-61CE-6243-B153-F1A0F2F2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70F772-EC40-C94E-B933-B25816BF5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659" y="2249488"/>
            <a:ext cx="5815508" cy="3541712"/>
          </a:xfrm>
          <a:prstGeom prst="rect">
            <a:avLst/>
          </a:prstGeom>
        </p:spPr>
      </p:pic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CA311F6E-C400-EB4C-91FB-59C6F6DA527F}"/>
              </a:ext>
            </a:extLst>
          </p:cNvPr>
          <p:cNvSpPr/>
          <p:nvPr/>
        </p:nvSpPr>
        <p:spPr>
          <a:xfrm>
            <a:off x="3335250" y="3199594"/>
            <a:ext cx="1481427" cy="1309816"/>
          </a:xfrm>
          <a:prstGeom prst="noSmoking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205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524</Words>
  <Application>Microsoft Macintosh PowerPoint</Application>
  <PresentationFormat>Widescreen</PresentationFormat>
  <Paragraphs>85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Tw Cen MT</vt:lpstr>
      <vt:lpstr>Circuit</vt:lpstr>
      <vt:lpstr>WRCCDC Black TEAM DEBRIEF</vt:lpstr>
      <vt:lpstr>PowerPoint Presentation</vt:lpstr>
      <vt:lpstr>We are Black Team</vt:lpstr>
      <vt:lpstr>The Team</vt:lpstr>
      <vt:lpstr>Many Hours</vt:lpstr>
      <vt:lpstr>PowerPoint Presentation</vt:lpstr>
      <vt:lpstr>Lessons Learned</vt:lpstr>
      <vt:lpstr>Network Review</vt:lpstr>
      <vt:lpstr>Network Review</vt:lpstr>
      <vt:lpstr>PowerPoint Presentation</vt:lpstr>
      <vt:lpstr>Hosts</vt:lpstr>
      <vt:lpstr>And then Triassic Land</vt:lpstr>
      <vt:lpstr>Topology</vt:lpstr>
      <vt:lpstr>Custom Services</vt:lpstr>
      <vt:lpstr>Monitoring</vt:lpstr>
      <vt:lpstr>Spam 4U</vt:lpstr>
      <vt:lpstr>Determine What is Important</vt:lpstr>
      <vt:lpstr>Strategy?</vt:lpstr>
      <vt:lpstr>Optimal hardware</vt:lpstr>
      <vt:lpstr>PowerPoint Presentation</vt:lpstr>
      <vt:lpstr>Access </vt:lpstr>
      <vt:lpstr>Optimal Systems</vt:lpstr>
      <vt:lpstr>PowerPoint Presentation</vt:lpstr>
      <vt:lpstr>PowerPoint Presentation</vt:lpstr>
      <vt:lpstr>PowerPoint Presentation</vt:lpstr>
      <vt:lpstr>Blue Team Blues</vt:lpstr>
      <vt:lpstr>PAN to Pi and CISCO TO JUNIPER</vt:lpstr>
      <vt:lpstr>Default SSH KEY</vt:lpstr>
      <vt:lpstr>PowerPoint Presentation</vt:lpstr>
      <vt:lpstr>Documentation is Key</vt:lpstr>
      <vt:lpstr>TAQUERIA DE MEXICO</vt:lpstr>
      <vt:lpstr>Thoughts from Black Team</vt:lpstr>
      <vt:lpstr>We are Consultants..</vt:lpstr>
      <vt:lpstr>And here We are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WRCCDC Black TEAM DEBRIEF</dc:title>
  <dc:creator>Joseph C. Needleman</dc:creator>
  <cp:lastModifiedBy>Joseph C. Needleman</cp:lastModifiedBy>
  <cp:revision>9</cp:revision>
  <dcterms:created xsi:type="dcterms:W3CDTF">2019-03-03T18:16:13Z</dcterms:created>
  <dcterms:modified xsi:type="dcterms:W3CDTF">2020-04-06T23:13:22Z</dcterms:modified>
</cp:coreProperties>
</file>